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e672d8a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e672d8a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Light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Mykal Slack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Mykal Slack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Harmony: Adam Podd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Light in You,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be Light in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our hearts, into our souls,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Love abide.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Love in You,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be Love in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this place, out to the world,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time.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